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660"/>
  </p:normalViewPr>
  <p:slideViewPr>
    <p:cSldViewPr>
      <p:cViewPr varScale="1">
        <p:scale>
          <a:sx n="70" d="100"/>
          <a:sy n="70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7815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419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4418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3385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4608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9249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8224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0871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644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484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284D0-5AD1-42A0-9F0F-224519EC3C95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366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ecnojur.blogs.lexnova.es/2010/12/08/los-virus-informaticos-la-amenaza-mas-popula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s.answers.yahoo.com/question/index?qid=20100826151741AAG5No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rtalprogramas.com/gratis/anti-gusano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88"/>
            <a:ext cx="9144000" cy="684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4283057" cy="3160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 rot="20430266">
            <a:off x="267268" y="845843"/>
            <a:ext cx="8229600" cy="2371210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Angie Paola Martínez</a:t>
            </a:r>
            <a:b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</a:br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Damaris Córdoba Mosquera</a:t>
            </a:r>
            <a:b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</a:br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10¨2</a:t>
            </a:r>
            <a:b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</a:br>
            <a:r>
              <a:rPr lang="es-CO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Gusano o Word</a:t>
            </a:r>
            <a:endParaRPr lang="es-CO" dirty="0">
              <a:solidFill>
                <a:schemeClr val="accent6">
                  <a:lumMod val="75000"/>
                </a:schemeClr>
              </a:solidFill>
              <a:latin typeface="Matura MT Script Capital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5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5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470025"/>
          </a:xfrm>
        </p:spPr>
        <p:txBody>
          <a:bodyPr/>
          <a:lstStyle/>
          <a:p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Virus gusano</a:t>
            </a:r>
            <a:endParaRPr lang="es-CO" dirty="0">
              <a:solidFill>
                <a:schemeClr val="accent6">
                  <a:lumMod val="75000"/>
                </a:schemeClr>
              </a:solidFill>
              <a:latin typeface="Matura MT Script Capitals" pitchFamily="66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683568" y="1844824"/>
            <a:ext cx="7272808" cy="4536504"/>
          </a:xfrm>
        </p:spPr>
        <p:txBody>
          <a:bodyPr>
            <a:normAutofit/>
          </a:bodyPr>
          <a:lstStyle/>
          <a:p>
            <a:r>
              <a:rPr lang="es-CO" sz="3000" dirty="0" smtClean="0">
                <a:solidFill>
                  <a:schemeClr val="tx1"/>
                </a:solidFill>
                <a:latin typeface="Berlin Sans FB Demi" pitchFamily="34" charset="0"/>
              </a:rPr>
              <a:t>Es un virus maligno que tiene como propósito  alterar el funcionamiento normal del ordenador sin permiso de sus usuarios, así alterando los programas del ordenador infectado y duplicándolos.</a:t>
            </a:r>
          </a:p>
          <a:p>
            <a:endParaRPr lang="es-CO" dirty="0">
              <a:solidFill>
                <a:schemeClr val="tx1"/>
              </a:solidFill>
            </a:endParaRPr>
          </a:p>
          <a:p>
            <a:r>
              <a:rPr lang="es-CO" dirty="0" smtClean="0">
                <a:hlinkClick r:id="rId3"/>
              </a:rPr>
              <a:t>http://tecnojur.blogs.lexnova.es/2010/12/08/los-virus-informaticos-la-amenaza-mas-popular/</a:t>
            </a:r>
            <a:endParaRPr lang="es-CO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37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67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Consecuencias del virus </a:t>
            </a:r>
            <a:endParaRPr lang="es-CO" dirty="0">
              <a:solidFill>
                <a:schemeClr val="accent6">
                  <a:lumMod val="75000"/>
                </a:schemeClr>
              </a:solidFill>
              <a:latin typeface="Matura MT Script Capital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O" dirty="0" smtClean="0">
                <a:latin typeface="Berlin Sans FB Demi" pitchFamily="34" charset="0"/>
              </a:rPr>
              <a:t>una vez que este en la computadora puede viajar solo</a:t>
            </a:r>
          </a:p>
          <a:p>
            <a:r>
              <a:rPr lang="es-CO" dirty="0" smtClean="0">
                <a:latin typeface="Berlin Sans FB Demi" pitchFamily="34" charset="0"/>
              </a:rPr>
              <a:t>Tiene habilidad para replicarse en varios números</a:t>
            </a:r>
          </a:p>
          <a:p>
            <a:r>
              <a:rPr lang="es-CO" dirty="0" smtClean="0">
                <a:latin typeface="Berlin Sans FB Demi" pitchFamily="34" charset="0"/>
              </a:rPr>
              <a:t>Bloquean redes y son muy lentos para ir a una pagina de internet </a:t>
            </a:r>
          </a:p>
          <a:p>
            <a:r>
              <a:rPr lang="es-CO" dirty="0" smtClean="0">
                <a:latin typeface="Berlin Sans FB Demi" pitchFamily="34" charset="0"/>
              </a:rPr>
              <a:t>Propaga este mismo virus a través de correos electrónicos</a:t>
            </a:r>
          </a:p>
          <a:p>
            <a:pPr marL="0" indent="0">
              <a:buNone/>
            </a:pPr>
            <a:r>
              <a:rPr lang="es-CO" dirty="0" smtClean="0">
                <a:hlinkClick r:id="rId3"/>
              </a:rPr>
              <a:t>http://es.answers.yahoo.com/question/index?qid=20100826151741AAG5NoY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4190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44000" cy="688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1470025"/>
          </a:xfrm>
        </p:spPr>
        <p:txBody>
          <a:bodyPr/>
          <a:lstStyle/>
          <a:p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Programas para combatir el virus gusano  </a:t>
            </a:r>
            <a:endParaRPr lang="es-CO" dirty="0">
              <a:solidFill>
                <a:schemeClr val="accent6">
                  <a:lumMod val="75000"/>
                </a:schemeClr>
              </a:solidFill>
              <a:latin typeface="Matura MT Script Capitals" pitchFamily="66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043608" y="1988840"/>
            <a:ext cx="6728792" cy="417646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CO" dirty="0" smtClean="0">
                <a:solidFill>
                  <a:schemeClr val="tx1"/>
                </a:solidFill>
                <a:latin typeface="Berlin Sans FB Demi" pitchFamily="34" charset="0"/>
              </a:rPr>
              <a:t>Anti keylogger  9.1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CO" dirty="0" smtClean="0">
                <a:solidFill>
                  <a:schemeClr val="tx1"/>
                </a:solidFill>
                <a:latin typeface="Berlin Sans FB Demi" pitchFamily="34" charset="0"/>
              </a:rPr>
              <a:t>Spyware Terminator  2012 3.0.0.43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CO" dirty="0" smtClean="0">
                <a:solidFill>
                  <a:schemeClr val="tx1"/>
                </a:solidFill>
                <a:latin typeface="Berlin Sans FB Demi" pitchFamily="34" charset="0"/>
              </a:rPr>
              <a:t>Doublé Anti-</a:t>
            </a:r>
            <a:r>
              <a:rPr lang="es-CO" dirty="0" err="1" smtClean="0">
                <a:solidFill>
                  <a:schemeClr val="tx1"/>
                </a:solidFill>
                <a:latin typeface="Berlin Sans FB Demi" pitchFamily="34" charset="0"/>
              </a:rPr>
              <a:t>Spy</a:t>
            </a:r>
            <a:r>
              <a:rPr lang="es-CO" dirty="0" smtClean="0">
                <a:solidFill>
                  <a:schemeClr val="tx1"/>
                </a:solidFill>
                <a:latin typeface="Berlin Sans FB Demi" pitchFamily="34" charset="0"/>
              </a:rPr>
              <a:t> Professional  2.1.2.3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CO" dirty="0" smtClean="0">
                <a:solidFill>
                  <a:schemeClr val="tx1"/>
                </a:solidFill>
                <a:latin typeface="Berlin Sans FB Demi" pitchFamily="34" charset="0"/>
              </a:rPr>
              <a:t>CA Anti Spam Plus  2008 6.0.1.21</a:t>
            </a:r>
          </a:p>
          <a:p>
            <a:pPr marL="457200" indent="-457200">
              <a:buFont typeface="Arial" pitchFamily="34" charset="0"/>
              <a:buChar char="•"/>
            </a:pPr>
            <a:endParaRPr lang="es-CO" dirty="0">
              <a:solidFill>
                <a:schemeClr val="tx1"/>
              </a:solidFill>
            </a:endParaRPr>
          </a:p>
          <a:p>
            <a:r>
              <a:rPr lang="es-CO" dirty="0" smtClean="0">
                <a:hlinkClick r:id="rId3"/>
              </a:rPr>
              <a:t>http://www.portalprogramas.com/gratis/anti-gusanos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65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25"/>
            <a:ext cx="9131300" cy="684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fabianmarinog.files.wordpress.com/2008/08/virus-wo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25569">
            <a:off x="-147159" y="396096"/>
            <a:ext cx="3520822" cy="277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nachox.com/wp-content/uploads/2008/12/antiviru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710" y="3717032"/>
            <a:ext cx="36195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antivirus.es/wp-content/uploads/2009/12/wormp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8897">
            <a:off x="5203353" y="419067"/>
            <a:ext cx="238125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www.sololistas.net/wp-content/uploads/2011/05/Sass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9891">
            <a:off x="2061961" y="3617657"/>
            <a:ext cx="285750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29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110</Words>
  <Application>Microsoft Office PowerPoint</Application>
  <PresentationFormat>Presentación en pantalla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Angie Paola Martínez Damaris Córdoba Mosquera 10¨2 Gusano o Word</vt:lpstr>
      <vt:lpstr>Virus gusano</vt:lpstr>
      <vt:lpstr>Consecuencias del virus </vt:lpstr>
      <vt:lpstr>Programas para combatir el virus gusano  </vt:lpstr>
      <vt:lpstr>Presentación de PowerPoint</vt:lpstr>
    </vt:vector>
  </TitlesOfParts>
  <Company>Secretaria de Educacion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I.E GABRIEL GARCIA MARQUEZ</dc:creator>
  <cp:lastModifiedBy>I.E GABRIEL GARCIA MARQUEZ</cp:lastModifiedBy>
  <cp:revision>5</cp:revision>
  <dcterms:created xsi:type="dcterms:W3CDTF">2012-08-09T18:18:48Z</dcterms:created>
  <dcterms:modified xsi:type="dcterms:W3CDTF">2012-08-09T19:21:00Z</dcterms:modified>
</cp:coreProperties>
</file>